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13" r:id="rId50"/>
    <p:sldId id="314" r:id="rId51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32" d="100"/>
          <a:sy n="132" d="100"/>
        </p:scale>
        <p:origin x="1014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91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64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200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722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316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6284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396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8970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1901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291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405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105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267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210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178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793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4079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515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1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616"/>
            <a:ext cx="9753600" cy="5486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FF7145-8BB7-49F0-ABCD-777420047C12}"/>
              </a:ext>
            </a:extLst>
          </p:cNvPr>
          <p:cNvSpPr/>
          <p:nvPr/>
        </p:nvSpPr>
        <p:spPr>
          <a:xfrm>
            <a:off x="988039" y="2806021"/>
            <a:ext cx="3538242" cy="1088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2C7D0E-6DCB-497E-B6C8-38748BA700DF}"/>
              </a:ext>
            </a:extLst>
          </p:cNvPr>
          <p:cNvSpPr/>
          <p:nvPr/>
        </p:nvSpPr>
        <p:spPr>
          <a:xfrm>
            <a:off x="2128947" y="5018730"/>
            <a:ext cx="4704622" cy="293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CF22D5-DEFB-4B2D-8940-17B97CD2BCD9}"/>
              </a:ext>
            </a:extLst>
          </p:cNvPr>
          <p:cNvSpPr/>
          <p:nvPr/>
        </p:nvSpPr>
        <p:spPr>
          <a:xfrm>
            <a:off x="1675237" y="5060611"/>
            <a:ext cx="6219316" cy="307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512BA0-FF99-4378-B99F-B4A549622540}"/>
              </a:ext>
            </a:extLst>
          </p:cNvPr>
          <p:cNvSpPr/>
          <p:nvPr/>
        </p:nvSpPr>
        <p:spPr>
          <a:xfrm>
            <a:off x="1710137" y="5081551"/>
            <a:ext cx="6163475" cy="321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33B3F-9091-46E6-B937-D44734E6E0EA}"/>
              </a:ext>
            </a:extLst>
          </p:cNvPr>
          <p:cNvSpPr/>
          <p:nvPr/>
        </p:nvSpPr>
        <p:spPr>
          <a:xfrm>
            <a:off x="3098800" y="442687"/>
            <a:ext cx="6096000" cy="471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0226C-1753-4AAA-B4EE-6493DE6E01DE}"/>
              </a:ext>
            </a:extLst>
          </p:cNvPr>
          <p:cNvSpPr/>
          <p:nvPr/>
        </p:nvSpPr>
        <p:spPr>
          <a:xfrm>
            <a:off x="471714" y="1393371"/>
            <a:ext cx="8955315" cy="3425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FD4E9-C466-45AF-9856-37B9A2CF418E}"/>
              </a:ext>
            </a:extLst>
          </p:cNvPr>
          <p:cNvSpPr txBox="1"/>
          <p:nvPr/>
        </p:nvSpPr>
        <p:spPr>
          <a:xfrm>
            <a:off x="3425371" y="522514"/>
            <a:ext cx="5907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ROADMAP FOR DATA SCIENTIST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BEA51-063A-4546-B69B-4D303A02E014}"/>
              </a:ext>
            </a:extLst>
          </p:cNvPr>
          <p:cNvSpPr txBox="1"/>
          <p:nvPr/>
        </p:nvSpPr>
        <p:spPr>
          <a:xfrm>
            <a:off x="384629" y="1487714"/>
            <a:ext cx="9158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Python Programming Language(Basics, Loops, Data Structures, Functions, Logging and Debugging, OOPS, Exceptional Handling)- HackerRank, Project </a:t>
            </a:r>
          </a:p>
          <a:p>
            <a:pPr marL="342900" indent="-342900">
              <a:buAutoNum type="arabicPeriod"/>
            </a:pPr>
            <a:r>
              <a:rPr lang="en-US" dirty="0"/>
              <a:t>DataBases(SQL, Mongo DB, **Cassandra) </a:t>
            </a:r>
          </a:p>
          <a:p>
            <a:pPr marL="342900" indent="-342900">
              <a:buAutoNum type="arabicPeriod"/>
            </a:pPr>
            <a:r>
              <a:rPr lang="en-US" dirty="0"/>
              <a:t>Flask and Django</a:t>
            </a:r>
          </a:p>
          <a:p>
            <a:pPr marL="342900" indent="-342900">
              <a:buAutoNum type="arabicPeriod"/>
            </a:pPr>
            <a:r>
              <a:rPr lang="en-US" dirty="0"/>
              <a:t>Python Libraries(NumPy, Pandas, Matplotlib, Seaborn, Plotyly)</a:t>
            </a:r>
          </a:p>
          <a:p>
            <a:pPr marL="342900" indent="-342900">
              <a:buAutoNum type="arabicPeriod"/>
            </a:pPr>
            <a:r>
              <a:rPr lang="en-US" dirty="0"/>
              <a:t>Mathematics(Linear Algebra, Calculus, Statistics and Probability)</a:t>
            </a:r>
          </a:p>
          <a:p>
            <a:pPr marL="342900" indent="-342900">
              <a:buAutoNum type="arabicPeriod"/>
            </a:pPr>
            <a:r>
              <a:rPr lang="en-US" dirty="0"/>
              <a:t>EDA</a:t>
            </a:r>
          </a:p>
          <a:p>
            <a:pPr marL="342900" indent="-342900">
              <a:buAutoNum type="arabicPeriod"/>
            </a:pPr>
            <a:r>
              <a:rPr lang="en-US" dirty="0"/>
              <a:t>Machine Learning- Projects</a:t>
            </a:r>
          </a:p>
          <a:p>
            <a:pPr marL="342900" indent="-342900">
              <a:buAutoNum type="arabicPeriod"/>
            </a:pPr>
            <a:r>
              <a:rPr lang="en-US" dirty="0"/>
              <a:t>Deep Learning-(Tensorflow, Keras)</a:t>
            </a:r>
          </a:p>
          <a:p>
            <a:pPr marL="342900" indent="-342900">
              <a:buAutoNum type="arabicPeriod"/>
            </a:pPr>
            <a:r>
              <a:rPr lang="en-US" dirty="0"/>
              <a:t>Computer Vision- Projects</a:t>
            </a:r>
          </a:p>
          <a:p>
            <a:pPr marL="342900" indent="-342900">
              <a:buAutoNum type="arabicPeriod"/>
            </a:pPr>
            <a:r>
              <a:rPr lang="en-US" dirty="0"/>
              <a:t>Natural Language Processing- Projects</a:t>
            </a:r>
          </a:p>
          <a:p>
            <a:endParaRPr lang="en-US" dirty="0"/>
          </a:p>
          <a:p>
            <a:r>
              <a:rPr lang="en-US" dirty="0"/>
              <a:t>11. Big Data</a:t>
            </a:r>
          </a:p>
          <a:p>
            <a:r>
              <a:rPr lang="en-US" dirty="0"/>
              <a:t>12. MLOPS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1589</TotalTime>
  <Words>141</Words>
  <Application>Microsoft Office PowerPoint</Application>
  <PresentationFormat>On-screen Show (16:9)</PresentationFormat>
  <Paragraphs>65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Anand, Atul</cp:lastModifiedBy>
  <cp:revision>6</cp:revision>
  <dcterms:created xsi:type="dcterms:W3CDTF">2022-09-22T14:29:04Z</dcterms:created>
  <dcterms:modified xsi:type="dcterms:W3CDTF">2022-09-24T09:03:45Z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2022-09-22T14:29:27Z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36bfb9eb-f141-4870-8a83-77969ffd05ee</vt:lpwstr>
  </property>
  <property fmtid="{D5CDD505-2E9C-101B-9397-08002B2CF9AE}" pid="8" name="MSIP_Label_ea60d57e-af5b-4752-ac57-3e4f28ca11dc_ContentBits">
    <vt:lpwstr>0</vt:lpwstr>
  </property>
</Properties>
</file>